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47a4865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47a4865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47a48651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47a48651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Matt Explains: Our system is using a standard PHP client server </a:t>
            </a:r>
            <a:r>
              <a:rPr lang="en-GB"/>
              <a:t>architecture w</a:t>
            </a:r>
            <a:r>
              <a:rPr lang="en-GB"/>
              <a:t>ith all stakeholders interacting with the same web based client. This client will then communicate with the apache server hosted in the cloud which will intern display records to the end user from the mariaDB hosted on the same cloud platform.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47a48651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47a48651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this stage our project is completely planned out and we can move on to the implementation of the project.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47a48651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47a48651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47a48651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47a48651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development guide has been created to provide a </a:t>
            </a:r>
            <a:r>
              <a:rPr lang="en-GB"/>
              <a:t>brief</a:t>
            </a:r>
            <a:r>
              <a:rPr lang="en-GB"/>
              <a:t> overview of what work that has taken place at each stage of the software development lifecycle. This document would be used to help onboard a new engineer or help someone taking over development understand how the system was originally created.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47a48651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47a48651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47a48651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47a48651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47a48651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47a48651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47a48651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47a48651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47a48651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47a48651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47a48651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47a48651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47a48651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47a48651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next stage is the design stage where we created our GUI and architecture design.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47a48651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47a48651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 Explains: Using the use cases and tools such as Glueon and Java Fx, I was able to create a working prototype quick and easy to give a representation of the user interface. Using this prototype as a guide the respective user interface was able to be replicated using html and css and incorporate php to enable the functionality to the user interface. The </a:t>
            </a:r>
            <a:r>
              <a:rPr lang="en-GB"/>
              <a:t>benefit</a:t>
            </a:r>
            <a:r>
              <a:rPr lang="en-GB"/>
              <a:t> of using html and css is that we created a responsive webpage so that the system could be used on monbile and desktop whilst still having the same overall appearance.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hyperlink" Target="https://trello.com/b/om8BXdCQ/circle-lab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386100" y="766950"/>
            <a:ext cx="5757899" cy="4376550"/>
          </a:xfrm>
          <a:prstGeom prst="rect">
            <a:avLst/>
          </a:prstGeom>
          <a:noFill/>
          <a:ln>
            <a:noFill/>
          </a:ln>
        </p:spPr>
      </p:pic>
      <p:sp>
        <p:nvSpPr>
          <p:cNvPr id="55" name="Google Shape;55;p13"/>
          <p:cNvSpPr txBox="1"/>
          <p:nvPr/>
        </p:nvSpPr>
        <p:spPr>
          <a:xfrm>
            <a:off x="0" y="0"/>
            <a:ext cx="3274800" cy="51435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Belbins Test</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Concept Map</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Risk Analysis</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Trello Board</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Work Breakdown Structure</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Gantt Chart</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Pert Diagram </a:t>
            </a:r>
            <a:endParaRPr sz="2400"/>
          </a:p>
        </p:txBody>
      </p:sp>
      <p:sp>
        <p:nvSpPr>
          <p:cNvPr id="56" name="Google Shape;56;p13"/>
          <p:cNvSpPr txBox="1"/>
          <p:nvPr/>
        </p:nvSpPr>
        <p:spPr>
          <a:xfrm>
            <a:off x="2651375" y="48925"/>
            <a:ext cx="3306900" cy="9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800"/>
              <a:t>Circle Labs</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 Design</a:t>
            </a:r>
            <a:endParaRPr/>
          </a:p>
        </p:txBody>
      </p:sp>
      <p:pic>
        <p:nvPicPr>
          <p:cNvPr id="122" name="Google Shape;122;p22"/>
          <p:cNvPicPr preferRelativeResize="0"/>
          <p:nvPr/>
        </p:nvPicPr>
        <p:blipFill>
          <a:blip r:embed="rId3">
            <a:alphaModFix/>
          </a:blip>
          <a:stretch>
            <a:fillRect/>
          </a:stretch>
        </p:blipFill>
        <p:spPr>
          <a:xfrm>
            <a:off x="1762725" y="1170125"/>
            <a:ext cx="5618550"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3"/>
          <p:cNvPicPr preferRelativeResize="0"/>
          <p:nvPr/>
        </p:nvPicPr>
        <p:blipFill rotWithShape="1">
          <a:blip r:embed="rId3">
            <a:alphaModFix/>
          </a:blip>
          <a:srcRect b="15647" l="4004" r="7780" t="13000"/>
          <a:stretch/>
        </p:blipFill>
        <p:spPr>
          <a:xfrm>
            <a:off x="3274800" y="0"/>
            <a:ext cx="5869200" cy="5143500"/>
          </a:xfrm>
          <a:prstGeom prst="rect">
            <a:avLst/>
          </a:prstGeom>
          <a:noFill/>
          <a:ln>
            <a:noFill/>
          </a:ln>
        </p:spPr>
      </p:pic>
      <p:sp>
        <p:nvSpPr>
          <p:cNvPr id="128" name="Google Shape;128;p23"/>
          <p:cNvSpPr txBox="1"/>
          <p:nvPr/>
        </p:nvSpPr>
        <p:spPr>
          <a:xfrm>
            <a:off x="0" y="0"/>
            <a:ext cx="3274800" cy="51435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GitHub Repository</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Working Project</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Unit Testing</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Test Plan</a:t>
            </a:r>
            <a:endParaRPr sz="24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70825" y="39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Testing</a:t>
            </a:r>
            <a:endParaRPr/>
          </a:p>
        </p:txBody>
      </p:sp>
      <p:pic>
        <p:nvPicPr>
          <p:cNvPr id="134" name="Google Shape;134;p24"/>
          <p:cNvPicPr preferRelativeResize="0"/>
          <p:nvPr/>
        </p:nvPicPr>
        <p:blipFill>
          <a:blip r:embed="rId3">
            <a:alphaModFix/>
          </a:blip>
          <a:stretch>
            <a:fillRect/>
          </a:stretch>
        </p:blipFill>
        <p:spPr>
          <a:xfrm>
            <a:off x="868738" y="757650"/>
            <a:ext cx="7517019" cy="4226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3">
            <a:alphaModFix/>
          </a:blip>
          <a:srcRect b="12464" l="0" r="0" t="0"/>
          <a:stretch/>
        </p:blipFill>
        <p:spPr>
          <a:xfrm>
            <a:off x="3274800" y="0"/>
            <a:ext cx="5869201" cy="5203400"/>
          </a:xfrm>
          <a:prstGeom prst="rect">
            <a:avLst/>
          </a:prstGeom>
          <a:noFill/>
          <a:ln>
            <a:noFill/>
          </a:ln>
        </p:spPr>
      </p:pic>
      <p:sp>
        <p:nvSpPr>
          <p:cNvPr id="140" name="Google Shape;140;p25"/>
          <p:cNvSpPr txBox="1"/>
          <p:nvPr/>
        </p:nvSpPr>
        <p:spPr>
          <a:xfrm>
            <a:off x="0" y="0"/>
            <a:ext cx="3274800" cy="51435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User Guide</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Developer Guide</a:t>
            </a:r>
            <a:endParaRPr sz="24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0" y="0"/>
            <a:ext cx="649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Concept Map / Trello Board</a:t>
            </a:r>
            <a:endParaRPr/>
          </a:p>
        </p:txBody>
      </p:sp>
      <p:pic>
        <p:nvPicPr>
          <p:cNvPr id="62" name="Google Shape;62;p14"/>
          <p:cNvPicPr preferRelativeResize="0"/>
          <p:nvPr/>
        </p:nvPicPr>
        <p:blipFill>
          <a:blip r:embed="rId3">
            <a:alphaModFix/>
          </a:blip>
          <a:stretch>
            <a:fillRect/>
          </a:stretch>
        </p:blipFill>
        <p:spPr>
          <a:xfrm>
            <a:off x="86675" y="572700"/>
            <a:ext cx="9057324" cy="4570799"/>
          </a:xfrm>
          <a:prstGeom prst="rect">
            <a:avLst/>
          </a:prstGeom>
          <a:noFill/>
          <a:ln>
            <a:noFill/>
          </a:ln>
        </p:spPr>
      </p:pic>
      <p:sp>
        <p:nvSpPr>
          <p:cNvPr id="63" name="Google Shape;63;p14"/>
          <p:cNvSpPr txBox="1"/>
          <p:nvPr/>
        </p:nvSpPr>
        <p:spPr>
          <a:xfrm>
            <a:off x="6200725" y="63900"/>
            <a:ext cx="28776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u="sng">
                <a:solidFill>
                  <a:schemeClr val="hlink"/>
                </a:solidFill>
                <a:hlinkClick r:id="rId4"/>
              </a:rPr>
              <a:t>https://trello.com/b/om8BXdCQ/circle-labs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 Breakdown Structure / Gantt Chart</a:t>
            </a:r>
            <a:endParaRPr/>
          </a:p>
        </p:txBody>
      </p:sp>
      <p:pic>
        <p:nvPicPr>
          <p:cNvPr id="69" name="Google Shape;69;p15"/>
          <p:cNvPicPr preferRelativeResize="0"/>
          <p:nvPr/>
        </p:nvPicPr>
        <p:blipFill>
          <a:blip r:embed="rId3">
            <a:alphaModFix/>
          </a:blip>
          <a:stretch>
            <a:fillRect/>
          </a:stretch>
        </p:blipFill>
        <p:spPr>
          <a:xfrm>
            <a:off x="4572000" y="1170125"/>
            <a:ext cx="4513584" cy="3820975"/>
          </a:xfrm>
          <a:prstGeom prst="rect">
            <a:avLst/>
          </a:prstGeom>
          <a:noFill/>
          <a:ln>
            <a:noFill/>
          </a:ln>
        </p:spPr>
      </p:pic>
      <p:pic>
        <p:nvPicPr>
          <p:cNvPr id="70" name="Google Shape;70;p15"/>
          <p:cNvPicPr preferRelativeResize="0"/>
          <p:nvPr/>
        </p:nvPicPr>
        <p:blipFill>
          <a:blip r:embed="rId4">
            <a:alphaModFix/>
          </a:blip>
          <a:stretch>
            <a:fillRect/>
          </a:stretch>
        </p:blipFill>
        <p:spPr>
          <a:xfrm>
            <a:off x="165525" y="1093925"/>
            <a:ext cx="4038975" cy="3973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3274800" y="0"/>
            <a:ext cx="5869201" cy="5143501"/>
          </a:xfrm>
          <a:prstGeom prst="rect">
            <a:avLst/>
          </a:prstGeom>
          <a:noFill/>
          <a:ln>
            <a:noFill/>
          </a:ln>
        </p:spPr>
      </p:pic>
      <p:sp>
        <p:nvSpPr>
          <p:cNvPr id="76" name="Google Shape;76;p16"/>
          <p:cNvSpPr txBox="1"/>
          <p:nvPr/>
        </p:nvSpPr>
        <p:spPr>
          <a:xfrm>
            <a:off x="0" y="0"/>
            <a:ext cx="3274800" cy="51435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System Requirements</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Methodology</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Use Case Diagram</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Robustness Diagram</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Sequence Diagram</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Class Diagram</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Domain Model</a:t>
            </a:r>
            <a:endParaRPr sz="24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 </a:t>
            </a:r>
            <a:endParaRPr/>
          </a:p>
        </p:txBody>
      </p:sp>
      <p:pic>
        <p:nvPicPr>
          <p:cNvPr id="82" name="Google Shape;82;p17"/>
          <p:cNvPicPr preferRelativeResize="0"/>
          <p:nvPr/>
        </p:nvPicPr>
        <p:blipFill>
          <a:blip r:embed="rId3">
            <a:alphaModFix/>
          </a:blip>
          <a:stretch>
            <a:fillRect/>
          </a:stretch>
        </p:blipFill>
        <p:spPr>
          <a:xfrm>
            <a:off x="311700" y="1156975"/>
            <a:ext cx="8321925"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538425" y="1680425"/>
            <a:ext cx="3678299" cy="3463074"/>
          </a:xfrm>
          <a:prstGeom prst="rect">
            <a:avLst/>
          </a:prstGeom>
          <a:noFill/>
          <a:ln>
            <a:noFill/>
          </a:ln>
        </p:spPr>
      </p:pic>
      <p:sp>
        <p:nvSpPr>
          <p:cNvPr id="88" name="Google Shape;88;p18"/>
          <p:cNvSpPr txBox="1"/>
          <p:nvPr>
            <p:ph type="title"/>
          </p:nvPr>
        </p:nvSpPr>
        <p:spPr>
          <a:xfrm>
            <a:off x="0" y="-122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Diagrams: </a:t>
            </a:r>
            <a:endParaRPr sz="1800"/>
          </a:p>
        </p:txBody>
      </p:sp>
      <p:sp>
        <p:nvSpPr>
          <p:cNvPr id="89" name="Google Shape;89;p18"/>
          <p:cNvSpPr/>
          <p:nvPr/>
        </p:nvSpPr>
        <p:spPr>
          <a:xfrm>
            <a:off x="2088" y="257275"/>
            <a:ext cx="5104800" cy="13386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pic>
        <p:nvPicPr>
          <p:cNvPr id="90" name="Google Shape;90;p18"/>
          <p:cNvPicPr preferRelativeResize="0"/>
          <p:nvPr/>
        </p:nvPicPr>
        <p:blipFill>
          <a:blip r:embed="rId4">
            <a:alphaModFix/>
          </a:blip>
          <a:stretch>
            <a:fillRect/>
          </a:stretch>
        </p:blipFill>
        <p:spPr>
          <a:xfrm>
            <a:off x="68488" y="315725"/>
            <a:ext cx="4972026" cy="1168375"/>
          </a:xfrm>
          <a:prstGeom prst="rect">
            <a:avLst/>
          </a:prstGeom>
          <a:noFill/>
          <a:ln>
            <a:noFill/>
          </a:ln>
        </p:spPr>
      </p:pic>
      <p:pic>
        <p:nvPicPr>
          <p:cNvPr id="91" name="Google Shape;91;p18"/>
          <p:cNvPicPr preferRelativeResize="0"/>
          <p:nvPr/>
        </p:nvPicPr>
        <p:blipFill>
          <a:blip r:embed="rId5">
            <a:alphaModFix/>
          </a:blip>
          <a:stretch>
            <a:fillRect/>
          </a:stretch>
        </p:blipFill>
        <p:spPr>
          <a:xfrm>
            <a:off x="5167325" y="408675"/>
            <a:ext cx="3909676" cy="4668275"/>
          </a:xfrm>
          <a:prstGeom prst="rect">
            <a:avLst/>
          </a:prstGeom>
          <a:noFill/>
          <a:ln>
            <a:noFill/>
          </a:ln>
        </p:spPr>
      </p:pic>
      <p:sp>
        <p:nvSpPr>
          <p:cNvPr id="92" name="Google Shape;92;p18"/>
          <p:cNvSpPr/>
          <p:nvPr/>
        </p:nvSpPr>
        <p:spPr>
          <a:xfrm>
            <a:off x="1944100" y="411900"/>
            <a:ext cx="1126500" cy="25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Before</a:t>
            </a:r>
            <a:endParaRPr/>
          </a:p>
        </p:txBody>
      </p:sp>
      <p:sp>
        <p:nvSpPr>
          <p:cNvPr id="93" name="Google Shape;93;p18"/>
          <p:cNvSpPr/>
          <p:nvPr/>
        </p:nvSpPr>
        <p:spPr>
          <a:xfrm>
            <a:off x="6558913" y="160800"/>
            <a:ext cx="1126500" cy="25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After</a:t>
            </a:r>
            <a:endParaRPr/>
          </a:p>
        </p:txBody>
      </p:sp>
      <p:sp>
        <p:nvSpPr>
          <p:cNvPr id="94" name="Google Shape;94;p18"/>
          <p:cNvSpPr/>
          <p:nvPr/>
        </p:nvSpPr>
        <p:spPr>
          <a:xfrm>
            <a:off x="1284563" y="2446200"/>
            <a:ext cx="1126500" cy="25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After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p:nvPr/>
        </p:nvSpPr>
        <p:spPr>
          <a:xfrm>
            <a:off x="450850" y="341750"/>
            <a:ext cx="1345500" cy="8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Self Diagnosis</a:t>
            </a:r>
            <a:endParaRPr/>
          </a:p>
        </p:txBody>
      </p:sp>
      <p:pic>
        <p:nvPicPr>
          <p:cNvPr id="100" name="Google Shape;100;p19"/>
          <p:cNvPicPr preferRelativeResize="0"/>
          <p:nvPr/>
        </p:nvPicPr>
        <p:blipFill>
          <a:blip r:embed="rId3">
            <a:alphaModFix/>
          </a:blip>
          <a:stretch>
            <a:fillRect/>
          </a:stretch>
        </p:blipFill>
        <p:spPr>
          <a:xfrm>
            <a:off x="2266900" y="425427"/>
            <a:ext cx="6340550" cy="435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0" l="8076" r="8485" t="0"/>
          <a:stretch/>
        </p:blipFill>
        <p:spPr>
          <a:xfrm>
            <a:off x="3274800" y="0"/>
            <a:ext cx="5869201" cy="5143500"/>
          </a:xfrm>
          <a:prstGeom prst="rect">
            <a:avLst/>
          </a:prstGeom>
          <a:noFill/>
          <a:ln>
            <a:noFill/>
          </a:ln>
        </p:spPr>
      </p:pic>
      <p:sp>
        <p:nvSpPr>
          <p:cNvPr id="106" name="Google Shape;106;p20"/>
          <p:cNvSpPr txBox="1"/>
          <p:nvPr/>
        </p:nvSpPr>
        <p:spPr>
          <a:xfrm>
            <a:off x="0" y="0"/>
            <a:ext cx="3274800" cy="51435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Architecture Design</a:t>
            </a:r>
            <a:endParaRPr sz="2400">
              <a:solidFill>
                <a:schemeClr val="dk2"/>
              </a:solidFill>
            </a:endParaRPr>
          </a:p>
          <a:p>
            <a:pPr indent="-381000" lvl="0" marL="457200" rtl="0" algn="l">
              <a:lnSpc>
                <a:spcPct val="115000"/>
              </a:lnSpc>
              <a:spcBef>
                <a:spcPts val="0"/>
              </a:spcBef>
              <a:spcAft>
                <a:spcPts val="0"/>
              </a:spcAft>
              <a:buClr>
                <a:schemeClr val="dk2"/>
              </a:buClr>
              <a:buSzPts val="2400"/>
              <a:buAutoNum type="arabicPeriod"/>
            </a:pPr>
            <a:r>
              <a:rPr lang="en-GB" sz="2400">
                <a:solidFill>
                  <a:schemeClr val="dk2"/>
                </a:solidFill>
              </a:rPr>
              <a:t>User Interface Design</a:t>
            </a:r>
            <a:endParaRPr sz="24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Interface Design</a:t>
            </a:r>
            <a:endParaRPr/>
          </a:p>
          <a:p>
            <a:pPr indent="0" lvl="0" marL="0" rtl="0" algn="l">
              <a:spcBef>
                <a:spcPts val="0"/>
              </a:spcBef>
              <a:spcAft>
                <a:spcPts val="0"/>
              </a:spcAft>
              <a:buNone/>
            </a:pPr>
            <a:r>
              <a:t/>
            </a:r>
            <a:endParaRPr/>
          </a:p>
        </p:txBody>
      </p:sp>
      <p:pic>
        <p:nvPicPr>
          <p:cNvPr id="112" name="Google Shape;112;p21"/>
          <p:cNvPicPr preferRelativeResize="0"/>
          <p:nvPr/>
        </p:nvPicPr>
        <p:blipFill>
          <a:blip r:embed="rId3">
            <a:alphaModFix/>
          </a:blip>
          <a:stretch>
            <a:fillRect/>
          </a:stretch>
        </p:blipFill>
        <p:spPr>
          <a:xfrm>
            <a:off x="6437600" y="0"/>
            <a:ext cx="2706401" cy="2790026"/>
          </a:xfrm>
          <a:prstGeom prst="rect">
            <a:avLst/>
          </a:prstGeom>
          <a:noFill/>
          <a:ln>
            <a:noFill/>
          </a:ln>
        </p:spPr>
      </p:pic>
      <p:pic>
        <p:nvPicPr>
          <p:cNvPr id="113" name="Google Shape;113;p21"/>
          <p:cNvPicPr preferRelativeResize="0"/>
          <p:nvPr/>
        </p:nvPicPr>
        <p:blipFill>
          <a:blip r:embed="rId4">
            <a:alphaModFix/>
          </a:blip>
          <a:stretch>
            <a:fillRect/>
          </a:stretch>
        </p:blipFill>
        <p:spPr>
          <a:xfrm>
            <a:off x="3608762" y="1289625"/>
            <a:ext cx="2706401" cy="2790051"/>
          </a:xfrm>
          <a:prstGeom prst="rect">
            <a:avLst/>
          </a:prstGeom>
          <a:noFill/>
          <a:ln>
            <a:noFill/>
          </a:ln>
        </p:spPr>
      </p:pic>
      <p:pic>
        <p:nvPicPr>
          <p:cNvPr id="114" name="Google Shape;114;p21"/>
          <p:cNvPicPr preferRelativeResize="0"/>
          <p:nvPr/>
        </p:nvPicPr>
        <p:blipFill>
          <a:blip r:embed="rId5">
            <a:alphaModFix/>
          </a:blip>
          <a:stretch>
            <a:fillRect/>
          </a:stretch>
        </p:blipFill>
        <p:spPr>
          <a:xfrm>
            <a:off x="136675" y="973525"/>
            <a:ext cx="3255275" cy="3355859"/>
          </a:xfrm>
          <a:prstGeom prst="rect">
            <a:avLst/>
          </a:prstGeom>
          <a:noFill/>
          <a:ln>
            <a:noFill/>
          </a:ln>
        </p:spPr>
      </p:pic>
      <p:pic>
        <p:nvPicPr>
          <p:cNvPr id="115" name="Google Shape;115;p21"/>
          <p:cNvPicPr preferRelativeResize="0"/>
          <p:nvPr/>
        </p:nvPicPr>
        <p:blipFill>
          <a:blip r:embed="rId6">
            <a:alphaModFix/>
          </a:blip>
          <a:stretch>
            <a:fillRect/>
          </a:stretch>
        </p:blipFill>
        <p:spPr>
          <a:xfrm>
            <a:off x="6618425" y="2639900"/>
            <a:ext cx="2380650" cy="2454199"/>
          </a:xfrm>
          <a:prstGeom prst="rect">
            <a:avLst/>
          </a:prstGeom>
          <a:noFill/>
          <a:ln>
            <a:noFill/>
          </a:ln>
        </p:spPr>
      </p:pic>
      <p:sp>
        <p:nvSpPr>
          <p:cNvPr id="116" name="Google Shape;116;p21"/>
          <p:cNvSpPr txBox="1"/>
          <p:nvPr/>
        </p:nvSpPr>
        <p:spPr>
          <a:xfrm>
            <a:off x="959500" y="4404225"/>
            <a:ext cx="45300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Java FX -&gt; PHP using HTML and CSS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